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357" r:id="rId2"/>
    <p:sldId id="369" r:id="rId3"/>
    <p:sldId id="368" r:id="rId4"/>
    <p:sldId id="367" r:id="rId5"/>
    <p:sldId id="366" r:id="rId6"/>
    <p:sldId id="358" r:id="rId7"/>
    <p:sldId id="360" r:id="rId8"/>
    <p:sldId id="361" r:id="rId9"/>
    <p:sldId id="359" r:id="rId10"/>
    <p:sldId id="363" r:id="rId11"/>
    <p:sldId id="370" r:id="rId12"/>
  </p:sldIdLst>
  <p:sldSz cx="12192000" cy="6858000"/>
  <p:notesSz cx="6858000" cy="9144000"/>
  <p:embeddedFontLst>
    <p:embeddedFont>
      <p:font typeface="Microsoft JhengHei" panose="020B0604030504040204" pitchFamily="34" charset="-120"/>
      <p:regular r:id="rId15"/>
      <p:bold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Light" panose="02000000000000000000" pitchFamily="2" charset="0"/>
      <p:regular r:id="rId21"/>
      <p:italic r:id="rId22"/>
    </p:embeddedFont>
    <p:embeddedFont>
      <p:font typeface="Roboto Medium" panose="02000000000000000000" pitchFamily="2" charset="0"/>
      <p:regular r:id="rId23"/>
      <p:italic r:id="rId24"/>
    </p:embeddedFont>
    <p:embeddedFont>
      <p:font typeface="Source Sans Pro" panose="020B0503030403020204" pitchFamily="34" charset="0"/>
      <p:regular r:id="rId25"/>
      <p:bold r:id="rId26"/>
      <p:italic r:id="rId27"/>
      <p:boldItalic r:id="rId28"/>
    </p:embeddedFont>
    <p:embeddedFont>
      <p:font typeface="Source Sans Pro Semibold" panose="020B0603030403020204" pitchFamily="34" charset="0"/>
      <p:bold r:id="rId29"/>
      <p:boldItalic r:id="rId3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D73"/>
    <a:srgbClr val="004D91"/>
    <a:srgbClr val="004B8D"/>
    <a:srgbClr val="46A5C0"/>
    <a:srgbClr val="EBEEF5"/>
    <a:srgbClr val="DFE4EF"/>
    <a:srgbClr val="27457B"/>
    <a:srgbClr val="2C4E8C"/>
    <a:srgbClr val="333F50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547" autoAdjust="0"/>
    <p:restoredTop sz="79540" autoAdjust="0"/>
  </p:normalViewPr>
  <p:slideViewPr>
    <p:cSldViewPr>
      <p:cViewPr varScale="1">
        <p:scale>
          <a:sx n="88" d="100"/>
          <a:sy n="88" d="100"/>
        </p:scale>
        <p:origin x="696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9" d="100"/>
          <a:sy n="69" d="100"/>
        </p:scale>
        <p:origin x="278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1361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36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DAA36BB-7C91-4AD4-8852-549CABFABB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34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134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34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34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34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DDB78E-45AE-4915-A272-867B43D1745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Sermon Titles Only</a:t>
            </a:r>
          </a:p>
          <a:p>
            <a:r>
              <a:rPr lang="en-GB" dirty="0"/>
              <a:t>1.1 -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09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Turn off devices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78948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Service Times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5032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Sermon Titles Only</a:t>
            </a:r>
          </a:p>
          <a:p>
            <a:r>
              <a:rPr lang="en-GB" dirty="0"/>
              <a:t>2.1 English Title</a:t>
            </a:r>
          </a:p>
          <a:p>
            <a:r>
              <a:rPr lang="en-GB" dirty="0"/>
              <a:t>2.2 Chinese Title</a:t>
            </a:r>
          </a:p>
          <a:p>
            <a:r>
              <a:rPr lang="en-GB" dirty="0"/>
              <a:t>2.3 Service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1847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Sermon titles and sermon hymns</a:t>
            </a:r>
          </a:p>
          <a:p>
            <a:r>
              <a:rPr lang="en-GB" dirty="0"/>
              <a:t>3.1 English Title</a:t>
            </a:r>
          </a:p>
          <a:p>
            <a:r>
              <a:rPr lang="en-GB" dirty="0"/>
              <a:t>3.2 Chinese Title</a:t>
            </a:r>
          </a:p>
          <a:p>
            <a:r>
              <a:rPr lang="en-GB" dirty="0"/>
              <a:t>3.3 Hymns Header</a:t>
            </a:r>
          </a:p>
          <a:p>
            <a:r>
              <a:rPr lang="en-GB" dirty="0"/>
              <a:t>3.4 Hymn Number</a:t>
            </a:r>
          </a:p>
          <a:p>
            <a:r>
              <a:rPr lang="en-GB" dirty="0"/>
              <a:t>3.5 Service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3552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Sermon titles and sermon hymns</a:t>
            </a:r>
          </a:p>
          <a:p>
            <a:r>
              <a:rPr lang="en-GB" dirty="0"/>
              <a:t>4.1 English Title</a:t>
            </a:r>
          </a:p>
          <a:p>
            <a:r>
              <a:rPr lang="en-GB" dirty="0"/>
              <a:t>4.2 Chinese Title</a:t>
            </a:r>
          </a:p>
          <a:p>
            <a:r>
              <a:rPr lang="en-GB" dirty="0"/>
              <a:t>4.3 Bible Verse Header</a:t>
            </a:r>
          </a:p>
          <a:p>
            <a:r>
              <a:rPr lang="en-GB" dirty="0"/>
              <a:t>4.4.1 English Book</a:t>
            </a:r>
          </a:p>
          <a:p>
            <a:r>
              <a:rPr lang="en-GB" dirty="0"/>
              <a:t>4.4.2 Chinese Book</a:t>
            </a:r>
          </a:p>
          <a:p>
            <a:r>
              <a:rPr lang="en-GB" dirty="0"/>
              <a:t>4.4.3 Chapter and verse</a:t>
            </a:r>
          </a:p>
          <a:p>
            <a:r>
              <a:rPr lang="en-GB" dirty="0"/>
              <a:t>4.5 Service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68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Hymnal Hymns</a:t>
            </a:r>
          </a:p>
          <a:p>
            <a:r>
              <a:rPr lang="en-GB" dirty="0"/>
              <a:t>5.1 Hymn No</a:t>
            </a:r>
          </a:p>
          <a:p>
            <a:r>
              <a:rPr lang="en-GB" dirty="0"/>
              <a:t>5.2 Hymnal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1590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Prayer Requests</a:t>
            </a:r>
          </a:p>
          <a:p>
            <a:r>
              <a:rPr lang="en-GB" dirty="0"/>
              <a:t>6.1 Prayer requests list</a:t>
            </a:r>
          </a:p>
          <a:p>
            <a:r>
              <a:rPr lang="en-GB" dirty="0"/>
              <a:t>6.2 Prayer request title</a:t>
            </a:r>
          </a:p>
          <a:p>
            <a:r>
              <a:rPr lang="en-GB" dirty="0"/>
              <a:t>6.6 Prayer request image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3537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Announcements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32059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Holy Communion</a:t>
            </a:r>
          </a:p>
          <a:p>
            <a:r>
              <a:rPr lang="en-GB" dirty="0"/>
              <a:t>8.1 Hymn numbers</a:t>
            </a:r>
          </a:p>
          <a:p>
            <a:r>
              <a:rPr lang="en-GB" dirty="0"/>
              <a:t>8.2 Names for bread</a:t>
            </a:r>
          </a:p>
          <a:p>
            <a:r>
              <a:rPr lang="en-GB"/>
              <a:t>8.3 Names for cup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2544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How To Pray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09291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8CAA-18FA-47F0-A903-DBA212225F7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4656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1BF5-7F05-43D6-816A-1CAF3D91C8A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7048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0E9F7-B025-4E75-8161-7B9BB6CE3A7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3666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D4FE7-66FC-4EAD-B051-86F08BA7F12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3509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81109-D7DB-4605-90E7-BF73684C3B3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451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3ED6-941F-4122-AA94-97EEE2B1BAD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646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21FBF-A201-41E1-BFDA-270B35ABCA9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7939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E63A-C6D2-4298-AD56-DEB9EE8BB77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026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6825-00B2-4D57-AF0E-1DD6E59F4BB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7371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A0DFB-2568-4CE3-9D53-BA939A88301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2767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95AEE-0AC1-4B14-9A38-BE0B454F258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872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EB2C2-AF41-4387-8320-1B1255123CD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765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25133F4-7FD5-5B7D-09B3-A20812AE243D}"/>
              </a:ext>
            </a:extLst>
          </p:cNvPr>
          <p:cNvSpPr txBox="1"/>
          <p:nvPr/>
        </p:nvSpPr>
        <p:spPr>
          <a:xfrm>
            <a:off x="2374605" y="3350602"/>
            <a:ext cx="7442790" cy="1446550"/>
          </a:xfrm>
          <a:prstGeom prst="rect">
            <a:avLst/>
          </a:prstGeom>
          <a:noFill/>
          <a:ln w="19050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ja-JP" sz="8800" dirty="0"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rPr>
              <a:t>TIME</a:t>
            </a:r>
            <a:endParaRPr lang="ja-JP" altLang="en-US" sz="8800" dirty="0">
              <a:latin typeface="Roboto Medium" panose="02000000000000000000" pitchFamily="2" charset="0"/>
              <a:ea typeface="Microsoft JhengHei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0" name="Date Placeholder 2">
            <a:extLst>
              <a:ext uri="{FF2B5EF4-FFF2-40B4-BE49-F238E27FC236}">
                <a16:creationId xmlns:a16="http://schemas.microsoft.com/office/drawing/2014/main" id="{463AE9C1-5708-B051-D7EE-0EE6D22629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117" y="2708920"/>
            <a:ext cx="10425767" cy="620499"/>
          </a:xfrm>
        </p:spPr>
        <p:txBody>
          <a:bodyPr/>
          <a:lstStyle/>
          <a:p>
            <a:pPr algn="ctr"/>
            <a:fld id="{262A5D92-C80E-4DBB-870F-20F2BA8487B9}" type="datetime2">
              <a:rPr lang="en-US" altLang="en-US" sz="4400" smtClean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rPr>
              <a:pPr algn="ctr"/>
              <a:t>Thursday, January 25, 2024</a:t>
            </a:fld>
            <a:endParaRPr lang="en-US" altLang="en-US" sz="5400" dirty="0">
              <a:solidFill>
                <a:schemeClr val="tx1"/>
              </a:solidFill>
              <a:latin typeface="Roboto Medium" panose="02000000000000000000" pitchFamily="2" charset="0"/>
              <a:ea typeface="Roboto Medium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5E9F7A-DC6C-846B-4531-B0652FDD3979}"/>
              </a:ext>
            </a:extLst>
          </p:cNvPr>
          <p:cNvSpPr txBox="1"/>
          <p:nvPr/>
        </p:nvSpPr>
        <p:spPr>
          <a:xfrm>
            <a:off x="1850771" y="792748"/>
            <a:ext cx="8490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en-US" sz="2400" dirty="0">
                <a:latin typeface="Roboto Light" panose="02000000000000000000" pitchFamily="2" charset="0"/>
                <a:ea typeface="Roboto Light" panose="02000000000000000000" pitchFamily="2" charset="0"/>
                <a:cs typeface="Arial" panose="020B0604020202020204" pitchFamily="34" charset="0"/>
              </a:rPr>
              <a:t>Welcome To True Jesus Church</a:t>
            </a:r>
          </a:p>
          <a:p>
            <a:pPr algn="ctr"/>
            <a:r>
              <a:rPr lang="zh-CN" altLang="en-US" sz="2400" dirty="0">
                <a:latin typeface="Source Sans Pro" panose="020B0503030403020204" pitchFamily="34" charset="0"/>
                <a:ea typeface="Microsoft JhengHei" panose="020B0604030504040204" pitchFamily="34" charset="-120"/>
              </a:rPr>
              <a:t>欢迎光临真耶稣教会</a:t>
            </a:r>
            <a:endParaRPr lang="en-GB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C4383F5-92DA-8DF6-F885-EB1D6152FD1A}"/>
              </a:ext>
            </a:extLst>
          </p:cNvPr>
          <p:cNvGrpSpPr/>
          <p:nvPr/>
        </p:nvGrpSpPr>
        <p:grpSpPr>
          <a:xfrm>
            <a:off x="2963652" y="6272458"/>
            <a:ext cx="6264696" cy="381119"/>
            <a:chOff x="5807968" y="6327364"/>
            <a:chExt cx="6264696" cy="381119"/>
          </a:xfrm>
          <a:solidFill>
            <a:srgbClr val="002D73"/>
          </a:solidFill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BD1F7FF-AF2E-162B-A4CC-87D8AE96912E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grpFill/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CN" altLang="en-US" sz="16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请静音或关闭所有电子设备</a:t>
              </a:r>
              <a:endParaRPr lang="ja-JP" altLang="en-US" sz="1600" b="1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13" name="Picture 1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47463D50-60ED-B612-F9D1-60997220AA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grpFill/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F8EDAFD-6FE5-4572-A94F-6E26112D23D4}"/>
              </a:ext>
            </a:extLst>
          </p:cNvPr>
          <p:cNvGrpSpPr/>
          <p:nvPr/>
        </p:nvGrpSpPr>
        <p:grpSpPr>
          <a:xfrm>
            <a:off x="3794866" y="389999"/>
            <a:ext cx="4602268" cy="402749"/>
            <a:chOff x="3721327" y="389999"/>
            <a:chExt cx="4602268" cy="402749"/>
          </a:xfrm>
        </p:grpSpPr>
        <p:pic>
          <p:nvPicPr>
            <p:cNvPr id="14" name="Picture 13" descr="A blue and black text&#10;&#10;Description automatically generated">
              <a:extLst>
                <a:ext uri="{FF2B5EF4-FFF2-40B4-BE49-F238E27FC236}">
                  <a16:creationId xmlns:a16="http://schemas.microsoft.com/office/drawing/2014/main" id="{F25371FE-966E-86FC-D0CE-B954BED08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327" y="389999"/>
              <a:ext cx="3046755" cy="392157"/>
            </a:xfrm>
            <a:prstGeom prst="rect">
              <a:avLst/>
            </a:prstGeom>
          </p:spPr>
        </p:pic>
        <p:pic>
          <p:nvPicPr>
            <p:cNvPr id="4" name="Picture 3" descr="Blue letters on a black background&#10;&#10;Description automatically generated">
              <a:extLst>
                <a:ext uri="{FF2B5EF4-FFF2-40B4-BE49-F238E27FC236}">
                  <a16:creationId xmlns:a16="http://schemas.microsoft.com/office/drawing/2014/main" id="{4C0EC06C-B975-EB7D-C87B-36B97DF744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1"/>
            <a:stretch/>
          </p:blipFill>
          <p:spPr>
            <a:xfrm>
              <a:off x="6816080" y="390545"/>
              <a:ext cx="1507515" cy="40220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7FD2AF-7F03-5326-A748-9D97F0B7E43C}"/>
              </a:ext>
            </a:extLst>
          </p:cNvPr>
          <p:cNvSpPr txBox="1"/>
          <p:nvPr/>
        </p:nvSpPr>
        <p:spPr>
          <a:xfrm>
            <a:off x="0" y="1332015"/>
            <a:ext cx="12191999" cy="1664937"/>
          </a:xfrm>
          <a:prstGeom prst="rect">
            <a:avLst/>
          </a:prstGeom>
          <a:solidFill>
            <a:srgbClr val="002D73"/>
          </a:solidFill>
          <a:ln w="63500"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alt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Please Turn Off/Silence Your Devices</a:t>
            </a:r>
            <a:endParaRPr lang="zh-TW" altLang="en-US" sz="4000" dirty="0">
              <a:solidFill>
                <a:schemeClr val="bg1"/>
              </a:solidFill>
              <a:latin typeface="Roboto" panose="02000000000000000000" pitchFamily="2" charset="0"/>
              <a:ea typeface="Microsoft JhengHei" panose="020B0604030504040204" pitchFamily="34" charset="-120"/>
            </a:endParaRPr>
          </a:p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rPr>
              <a:t>请静音或关闭所有电子设备</a:t>
            </a:r>
            <a:endParaRPr lang="en-GB" sz="4000" b="1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54659D1-465B-2355-077F-776794D48466}"/>
              </a:ext>
            </a:extLst>
          </p:cNvPr>
          <p:cNvGrpSpPr/>
          <p:nvPr/>
        </p:nvGrpSpPr>
        <p:grpSpPr>
          <a:xfrm>
            <a:off x="3578712" y="3572871"/>
            <a:ext cx="5034575" cy="2096985"/>
            <a:chOff x="1710701" y="2869813"/>
            <a:chExt cx="5664564" cy="2359386"/>
          </a:xfrm>
        </p:grpSpPr>
        <p:pic>
          <p:nvPicPr>
            <p:cNvPr id="5" name="Picture 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C9BD3E1-856D-B518-3D09-AA2FCBC6B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15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10701" y="2869813"/>
              <a:ext cx="2359386" cy="2359386"/>
            </a:xfrm>
            <a:prstGeom prst="rect">
              <a:avLst/>
            </a:prstGeom>
          </p:spPr>
        </p:pic>
        <p:pic>
          <p:nvPicPr>
            <p:cNvPr id="3" name="Picture 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2B8EEB5-A2A8-2246-92B8-D793C3FDC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15880" y="2869814"/>
              <a:ext cx="2359385" cy="2359385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8A74E0C-FEC3-6914-7B38-646B72CDC1BF}"/>
              </a:ext>
            </a:extLst>
          </p:cNvPr>
          <p:cNvGrpSpPr/>
          <p:nvPr/>
        </p:nvGrpSpPr>
        <p:grpSpPr>
          <a:xfrm>
            <a:off x="3794866" y="389999"/>
            <a:ext cx="4602268" cy="402749"/>
            <a:chOff x="3721327" y="389999"/>
            <a:chExt cx="4602268" cy="402749"/>
          </a:xfrm>
        </p:grpSpPr>
        <p:pic>
          <p:nvPicPr>
            <p:cNvPr id="6" name="Picture 5" descr="A blue and black text&#10;&#10;Description automatically generated">
              <a:extLst>
                <a:ext uri="{FF2B5EF4-FFF2-40B4-BE49-F238E27FC236}">
                  <a16:creationId xmlns:a16="http://schemas.microsoft.com/office/drawing/2014/main" id="{E64B3235-7523-1E5E-2DE8-941B2283D3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327" y="389999"/>
              <a:ext cx="3046755" cy="392157"/>
            </a:xfrm>
            <a:prstGeom prst="rect">
              <a:avLst/>
            </a:prstGeom>
          </p:spPr>
        </p:pic>
        <p:pic>
          <p:nvPicPr>
            <p:cNvPr id="8" name="Picture 7" descr="Blue letters on a black background&#10;&#10;Description automatically generated">
              <a:extLst>
                <a:ext uri="{FF2B5EF4-FFF2-40B4-BE49-F238E27FC236}">
                  <a16:creationId xmlns:a16="http://schemas.microsoft.com/office/drawing/2014/main" id="{B323E298-4086-4F75-F7B7-8B890205E1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1"/>
            <a:stretch/>
          </p:blipFill>
          <p:spPr>
            <a:xfrm>
              <a:off x="6816080" y="390545"/>
              <a:ext cx="1507515" cy="4022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9287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12">
            <a:extLst>
              <a:ext uri="{FF2B5EF4-FFF2-40B4-BE49-F238E27FC236}">
                <a16:creationId xmlns:a16="http://schemas.microsoft.com/office/drawing/2014/main" id="{591C97DC-F419-4C94-A84E-E8038EFB7F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76782"/>
            <a:ext cx="12192000" cy="5360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endParaRPr lang="en-GB" altLang="zh-TW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 Box 12">
            <a:extLst>
              <a:ext uri="{FF2B5EF4-FFF2-40B4-BE49-F238E27FC236}">
                <a16:creationId xmlns:a16="http://schemas.microsoft.com/office/drawing/2014/main" id="{977E556A-8801-4241-B610-C5D48A41FA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5493" y="188640"/>
            <a:ext cx="6961014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SERVICE TIMES</a:t>
            </a:r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zh-TW" altLang="en-US" sz="2800" b="1" dirty="0">
                <a:latin typeface="Source Sans Pro" panose="020B0503030403020204" pitchFamily="34" charset="0"/>
                <a:ea typeface="Microsoft JhengHei" panose="020B0604030504040204" pitchFamily="34" charset="-120"/>
              </a:rPr>
              <a:t>时间表</a:t>
            </a:r>
            <a:endParaRPr lang="en-GB" altLang="zh-TW" sz="2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4EBCD1-ED31-BE05-65B6-951653243CCF}"/>
              </a:ext>
            </a:extLst>
          </p:cNvPr>
          <p:cNvCxnSpPr>
            <a:cxnSpLocks/>
          </p:cNvCxnSpPr>
          <p:nvPr/>
        </p:nvCxnSpPr>
        <p:spPr>
          <a:xfrm>
            <a:off x="371364" y="779695"/>
            <a:ext cx="11449272" cy="0"/>
          </a:xfrm>
          <a:prstGeom prst="line">
            <a:avLst/>
          </a:prstGeom>
          <a:ln w="19050">
            <a:solidFill>
              <a:srgbClr val="002D73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FF586E6E-6C6B-7726-7830-A8900184C7D8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  <a:solidFill>
            <a:srgbClr val="002D73"/>
          </a:solidFill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51713FF-0768-1623-E43B-60D920D8C2EF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grpFill/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CN" altLang="en-US" sz="16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请静音或关闭所有电子设备</a:t>
              </a:r>
              <a:endParaRPr lang="ja-JP" altLang="en-US" sz="1600" b="1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8" name="Picture 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3D4579A-2EBC-6DEA-525B-E0F1E9FDD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grpFill/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3CA4835-D440-1AEA-94EC-F1891546A063}"/>
              </a:ext>
            </a:extLst>
          </p:cNvPr>
          <p:cNvGrpSpPr/>
          <p:nvPr/>
        </p:nvGrpSpPr>
        <p:grpSpPr>
          <a:xfrm>
            <a:off x="194526" y="6347922"/>
            <a:ext cx="3885250" cy="340002"/>
            <a:chOff x="3721327" y="389999"/>
            <a:chExt cx="4602268" cy="402749"/>
          </a:xfrm>
        </p:grpSpPr>
        <p:pic>
          <p:nvPicPr>
            <p:cNvPr id="10" name="Picture 9" descr="A blue and black text&#10;&#10;Description automatically generated">
              <a:extLst>
                <a:ext uri="{FF2B5EF4-FFF2-40B4-BE49-F238E27FC236}">
                  <a16:creationId xmlns:a16="http://schemas.microsoft.com/office/drawing/2014/main" id="{86BF747C-274E-0331-E6E4-3B4D0DD32E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327" y="389999"/>
              <a:ext cx="3046755" cy="392157"/>
            </a:xfrm>
            <a:prstGeom prst="rect">
              <a:avLst/>
            </a:prstGeom>
          </p:spPr>
        </p:pic>
        <p:pic>
          <p:nvPicPr>
            <p:cNvPr id="11" name="Picture 10" descr="Blue letters on a black background&#10;&#10;Description automatically generated">
              <a:extLst>
                <a:ext uri="{FF2B5EF4-FFF2-40B4-BE49-F238E27FC236}">
                  <a16:creationId xmlns:a16="http://schemas.microsoft.com/office/drawing/2014/main" id="{7B9EBFE7-231A-3F2F-3555-206F6B62DC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1"/>
            <a:stretch/>
          </p:blipFill>
          <p:spPr>
            <a:xfrm>
              <a:off x="6816080" y="390545"/>
              <a:ext cx="1507515" cy="4022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1890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Text Box 2"/>
          <p:cNvSpPr txBox="1">
            <a:spLocks noChangeArrowheads="1"/>
          </p:cNvSpPr>
          <p:nvPr/>
        </p:nvSpPr>
        <p:spPr bwMode="auto">
          <a:xfrm>
            <a:off x="0" y="2420888"/>
            <a:ext cx="121920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b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4800" dirty="0">
                <a:latin typeface="Roboto Medium" panose="02000000000000000000" pitchFamily="2" charset="0"/>
                <a:ea typeface="Roboto Medium" panose="02000000000000000000" pitchFamily="2" charset="0"/>
                <a:cs typeface="Segoe UI" panose="020B0502040204020203" pitchFamily="34" charset="0"/>
              </a:rPr>
              <a:t>English</a:t>
            </a:r>
          </a:p>
        </p:txBody>
      </p:sp>
      <p:sp>
        <p:nvSpPr>
          <p:cNvPr id="344067" name="Text Box 3"/>
          <p:cNvSpPr txBox="1">
            <a:spLocks noChangeArrowheads="1"/>
          </p:cNvSpPr>
          <p:nvPr/>
        </p:nvSpPr>
        <p:spPr bwMode="auto">
          <a:xfrm>
            <a:off x="0" y="3312379"/>
            <a:ext cx="121920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4800" b="1" dirty="0">
                <a:solidFill>
                  <a:srgbClr val="002D7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Chinese</a:t>
            </a:r>
          </a:p>
        </p:txBody>
      </p:sp>
      <p:sp>
        <p:nvSpPr>
          <p:cNvPr id="15" name="Text Box 10">
            <a:extLst>
              <a:ext uri="{FF2B5EF4-FFF2-40B4-BE49-F238E27FC236}">
                <a16:creationId xmlns:a16="http://schemas.microsoft.com/office/drawing/2014/main" id="{90246C2A-6C5E-406F-8738-05ACA671C7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400" y="601967"/>
            <a:ext cx="108012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b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Service Type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519ECDE-7B7F-1E88-3CF4-C4DBAE73DA4F}"/>
              </a:ext>
            </a:extLst>
          </p:cNvPr>
          <p:cNvGrpSpPr/>
          <p:nvPr/>
        </p:nvGrpSpPr>
        <p:grpSpPr>
          <a:xfrm>
            <a:off x="2963652" y="6272458"/>
            <a:ext cx="6264696" cy="381119"/>
            <a:chOff x="5807968" y="6327364"/>
            <a:chExt cx="6264696" cy="381119"/>
          </a:xfrm>
          <a:solidFill>
            <a:srgbClr val="002D73"/>
          </a:solidFill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971E9E0-EB35-5896-D7BC-7FA265B12818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grpFill/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CN" altLang="en-US" sz="16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请静音或关闭所有电子设备</a:t>
              </a:r>
              <a:endParaRPr lang="ja-JP" altLang="en-US" sz="1600" b="1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4" name="Picture 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B6BE041-EBBF-969A-6C70-EB02A3643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grpFill/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442D57B-1040-DCD9-AB65-4775C9601EE7}"/>
              </a:ext>
            </a:extLst>
          </p:cNvPr>
          <p:cNvGrpSpPr/>
          <p:nvPr/>
        </p:nvGrpSpPr>
        <p:grpSpPr>
          <a:xfrm>
            <a:off x="4153375" y="303223"/>
            <a:ext cx="3885250" cy="340002"/>
            <a:chOff x="3721327" y="389999"/>
            <a:chExt cx="4602268" cy="402749"/>
          </a:xfrm>
        </p:grpSpPr>
        <p:pic>
          <p:nvPicPr>
            <p:cNvPr id="12" name="Picture 11" descr="A blue and black text&#10;&#10;Description automatically generated">
              <a:extLst>
                <a:ext uri="{FF2B5EF4-FFF2-40B4-BE49-F238E27FC236}">
                  <a16:creationId xmlns:a16="http://schemas.microsoft.com/office/drawing/2014/main" id="{0172908A-3272-E8D2-46D6-2C5AEB66D9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327" y="389999"/>
              <a:ext cx="3046755" cy="392157"/>
            </a:xfrm>
            <a:prstGeom prst="rect">
              <a:avLst/>
            </a:prstGeom>
          </p:spPr>
        </p:pic>
        <p:pic>
          <p:nvPicPr>
            <p:cNvPr id="13" name="Picture 12" descr="Blue letters on a black background&#10;&#10;Description automatically generated">
              <a:extLst>
                <a:ext uri="{FF2B5EF4-FFF2-40B4-BE49-F238E27FC236}">
                  <a16:creationId xmlns:a16="http://schemas.microsoft.com/office/drawing/2014/main" id="{249D7BD8-9D96-74EE-6316-B0873AD57F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1"/>
            <a:stretch/>
          </p:blipFill>
          <p:spPr>
            <a:xfrm>
              <a:off x="6816080" y="390545"/>
              <a:ext cx="1507515" cy="4022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8575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Text Box 2"/>
          <p:cNvSpPr txBox="1">
            <a:spLocks noChangeArrowheads="1"/>
          </p:cNvSpPr>
          <p:nvPr/>
        </p:nvSpPr>
        <p:spPr bwMode="auto">
          <a:xfrm>
            <a:off x="0" y="260648"/>
            <a:ext cx="121920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4800" dirty="0">
                <a:latin typeface="Roboto Medium" panose="02000000000000000000" pitchFamily="2" charset="0"/>
                <a:ea typeface="Roboto Medium" panose="02000000000000000000" pitchFamily="2" charset="0"/>
                <a:cs typeface="Segoe UI" panose="020B0502040204020203" pitchFamily="34" charset="0"/>
              </a:rPr>
              <a:t>English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2C465E7-4769-F1C8-0862-F8279896C533}"/>
              </a:ext>
            </a:extLst>
          </p:cNvPr>
          <p:cNvGrpSpPr/>
          <p:nvPr/>
        </p:nvGrpSpPr>
        <p:grpSpPr>
          <a:xfrm>
            <a:off x="0" y="1092330"/>
            <a:ext cx="12192000" cy="968518"/>
            <a:chOff x="0" y="1092330"/>
            <a:chExt cx="12192000" cy="968518"/>
          </a:xfrm>
        </p:grpSpPr>
        <p:sp>
          <p:nvSpPr>
            <p:cNvPr id="344067" name="Text Box 3"/>
            <p:cNvSpPr txBox="1">
              <a:spLocks noChangeArrowheads="1"/>
            </p:cNvSpPr>
            <p:nvPr/>
          </p:nvSpPr>
          <p:spPr bwMode="auto">
            <a:xfrm>
              <a:off x="0" y="1092330"/>
              <a:ext cx="12192000" cy="8309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4800" b="1" dirty="0">
                  <a:solidFill>
                    <a:srgbClr val="002D73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Chinese</a:t>
              </a:r>
            </a:p>
          </p:txBody>
        </p:sp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33F96708-C4D2-C298-3663-7B798B07A44D}"/>
                </a:ext>
              </a:extLst>
            </p:cNvPr>
            <p:cNvCxnSpPr>
              <a:cxnSpLocks/>
            </p:cNvCxnSpPr>
            <p:nvPr/>
          </p:nvCxnSpPr>
          <p:spPr>
            <a:xfrm>
              <a:off x="371364" y="2060848"/>
              <a:ext cx="11449272" cy="0"/>
            </a:xfrm>
            <a:prstGeom prst="line">
              <a:avLst/>
            </a:prstGeom>
            <a:ln w="19050">
              <a:solidFill>
                <a:srgbClr val="002D73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344068" name="Text Box 4"/>
          <p:cNvSpPr txBox="1">
            <a:spLocks noChangeArrowheads="1"/>
          </p:cNvSpPr>
          <p:nvPr/>
        </p:nvSpPr>
        <p:spPr bwMode="auto">
          <a:xfrm>
            <a:off x="1524000" y="2529836"/>
            <a:ext cx="91440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noAutofit/>
          </a:bodyPr>
          <a:lstStyle/>
          <a:p>
            <a:pPr algn="ctr">
              <a:spcBef>
                <a:spcPct val="50000"/>
              </a:spcBef>
            </a:pPr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HYMNS </a:t>
            </a:r>
            <a:r>
              <a:rPr lang="zh-TW" altLang="en-US" sz="2800" b="1" dirty="0">
                <a:latin typeface="Source Sans Pro" panose="020B0503030403020204" pitchFamily="34" charset="0"/>
                <a:ea typeface="Microsoft JhengHei" panose="020B0604030504040204" pitchFamily="34" charset="-120"/>
                <a:cs typeface="Segoe UI" panose="020B0502040204020203" pitchFamily="34" charset="0"/>
              </a:rPr>
              <a:t>诗</a:t>
            </a:r>
            <a:endParaRPr lang="en-US" altLang="en-US" sz="2800" b="1" dirty="0">
              <a:latin typeface="Source Sans Pro" panose="020B0503030403020204" pitchFamily="34" charset="0"/>
              <a:ea typeface="Source Sans Pro" panose="020B0503030403020204" pitchFamily="34" charset="0"/>
              <a:cs typeface="Segoe UI" panose="020B0502040204020203" pitchFamily="34" charset="0"/>
            </a:endParaRPr>
          </a:p>
        </p:txBody>
      </p:sp>
      <p:sp>
        <p:nvSpPr>
          <p:cNvPr id="344069" name="Text Box 5"/>
          <p:cNvSpPr txBox="1">
            <a:spLocks noChangeArrowheads="1"/>
          </p:cNvSpPr>
          <p:nvPr/>
        </p:nvSpPr>
        <p:spPr bwMode="auto">
          <a:xfrm>
            <a:off x="1527285" y="3184795"/>
            <a:ext cx="9137431" cy="2980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t">
            <a:noAutofit/>
          </a:bodyPr>
          <a:lstStyle/>
          <a:p>
            <a:pPr algn="ctr">
              <a:lnSpc>
                <a:spcPct val="80000"/>
              </a:lnSpc>
              <a:spcBef>
                <a:spcPct val="50000"/>
              </a:spcBef>
            </a:pPr>
            <a:r>
              <a:rPr lang="en-US" altLang="en-US" sz="6000" dirty="0">
                <a:latin typeface="Roboto" panose="02000000000000000000" pitchFamily="2" charset="0"/>
                <a:ea typeface="Roboto" panose="02000000000000000000" pitchFamily="2" charset="0"/>
              </a:rPr>
              <a:t>Hymn No.</a:t>
            </a:r>
          </a:p>
        </p:txBody>
      </p:sp>
      <p:sp>
        <p:nvSpPr>
          <p:cNvPr id="7" name="Text Box 10">
            <a:extLst>
              <a:ext uri="{FF2B5EF4-FFF2-40B4-BE49-F238E27FC236}">
                <a16:creationId xmlns:a16="http://schemas.microsoft.com/office/drawing/2014/main" id="{341C1222-9655-62C3-F490-CC47D49CFB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336" y="6011996"/>
            <a:ext cx="56886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dirty="0">
                <a:latin typeface="Roboto Light" panose="02000000000000000000" pitchFamily="2" charset="0"/>
                <a:ea typeface="Roboto Light" panose="02000000000000000000" pitchFamily="2" charset="0"/>
              </a:rPr>
              <a:t>Service Type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B0704DB-02A9-F06A-5867-58B10198B93D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  <a:solidFill>
            <a:srgbClr val="002D73"/>
          </a:solidFill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0430B8B-9048-5007-8C55-5B3BF909D9FD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grpFill/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CN" altLang="en-US" sz="16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请静音或关闭所有电子设备</a:t>
              </a:r>
              <a:endParaRPr lang="ja-JP" altLang="en-US" sz="1600" b="1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13" name="Picture 1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D7663FBA-46AE-0F4A-1552-EFDB4E337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grpFill/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DF002D2-87C5-8CD4-4460-18E63DF6C252}"/>
              </a:ext>
            </a:extLst>
          </p:cNvPr>
          <p:cNvGrpSpPr/>
          <p:nvPr/>
        </p:nvGrpSpPr>
        <p:grpSpPr>
          <a:xfrm>
            <a:off x="194526" y="6347922"/>
            <a:ext cx="3885250" cy="340002"/>
            <a:chOff x="3721327" y="389999"/>
            <a:chExt cx="4602268" cy="402749"/>
          </a:xfrm>
        </p:grpSpPr>
        <p:pic>
          <p:nvPicPr>
            <p:cNvPr id="18" name="Picture 17" descr="A blue and black text&#10;&#10;Description automatically generated">
              <a:extLst>
                <a:ext uri="{FF2B5EF4-FFF2-40B4-BE49-F238E27FC236}">
                  <a16:creationId xmlns:a16="http://schemas.microsoft.com/office/drawing/2014/main" id="{E7684274-BC1C-4128-EF16-85A469417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327" y="389999"/>
              <a:ext cx="3046755" cy="392157"/>
            </a:xfrm>
            <a:prstGeom prst="rect">
              <a:avLst/>
            </a:prstGeom>
          </p:spPr>
        </p:pic>
        <p:pic>
          <p:nvPicPr>
            <p:cNvPr id="19" name="Picture 18" descr="Blue letters on a black background&#10;&#10;Description automatically generated">
              <a:extLst>
                <a:ext uri="{FF2B5EF4-FFF2-40B4-BE49-F238E27FC236}">
                  <a16:creationId xmlns:a16="http://schemas.microsoft.com/office/drawing/2014/main" id="{58909D14-2761-DA62-40B2-25165FAE08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1"/>
            <a:stretch/>
          </p:blipFill>
          <p:spPr>
            <a:xfrm>
              <a:off x="6816080" y="390545"/>
              <a:ext cx="1507515" cy="4022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4124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21384A1C-6723-8919-8628-8B11E6CBD5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88640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 dirty="0">
                <a:latin typeface="Roboto Medium" panose="02000000000000000000" pitchFamily="2" charset="0"/>
                <a:ea typeface="Roboto Medium" panose="02000000000000000000" pitchFamily="2" charset="0"/>
                <a:cs typeface="Segoe UI" panose="020B0502040204020203" pitchFamily="34" charset="0"/>
              </a:rPr>
              <a:t>English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D134BCB-A856-5BB0-AE3D-AA86A885AC0F}"/>
              </a:ext>
            </a:extLst>
          </p:cNvPr>
          <p:cNvGrpSpPr/>
          <p:nvPr/>
        </p:nvGrpSpPr>
        <p:grpSpPr>
          <a:xfrm>
            <a:off x="0" y="879645"/>
            <a:ext cx="12192000" cy="761949"/>
            <a:chOff x="0" y="879645"/>
            <a:chExt cx="12192000" cy="761949"/>
          </a:xfrm>
        </p:grpSpPr>
        <p:sp>
          <p:nvSpPr>
            <p:cNvPr id="344067" name="Text Box 3"/>
            <p:cNvSpPr txBox="1">
              <a:spLocks noChangeArrowheads="1"/>
            </p:cNvSpPr>
            <p:nvPr/>
          </p:nvSpPr>
          <p:spPr bwMode="auto">
            <a:xfrm>
              <a:off x="0" y="879645"/>
              <a:ext cx="12192000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3600" b="1" dirty="0">
                  <a:solidFill>
                    <a:srgbClr val="002D73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Chinese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ED9C8CE-92D5-FEE1-3B6E-CA59DB6EB3D6}"/>
                </a:ext>
              </a:extLst>
            </p:cNvPr>
            <p:cNvCxnSpPr>
              <a:cxnSpLocks/>
            </p:cNvCxnSpPr>
            <p:nvPr/>
          </p:nvCxnSpPr>
          <p:spPr>
            <a:xfrm>
              <a:off x="371364" y="1641594"/>
              <a:ext cx="11449272" cy="0"/>
            </a:xfrm>
            <a:prstGeom prst="line">
              <a:avLst/>
            </a:prstGeom>
            <a:ln w="19050">
              <a:solidFill>
                <a:srgbClr val="002D73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344070" name="Text Box 6"/>
          <p:cNvSpPr txBox="1">
            <a:spLocks noChangeArrowheads="1"/>
          </p:cNvSpPr>
          <p:nvPr/>
        </p:nvSpPr>
        <p:spPr bwMode="auto">
          <a:xfrm>
            <a:off x="2160742" y="2318320"/>
            <a:ext cx="3935258" cy="666501"/>
          </a:xfrm>
          <a:prstGeom prst="roundRect">
            <a:avLst>
              <a:gd name="adj" fmla="val 2956"/>
            </a:avLst>
          </a:prstGeom>
          <a:noFill/>
          <a:ln w="57150">
            <a:noFill/>
          </a:ln>
          <a:effectLst/>
        </p:spPr>
        <p:txBody>
          <a:bodyPr wrap="square" anchor="ctr">
            <a:noAutofit/>
          </a:bodyPr>
          <a:lstStyle/>
          <a:p>
            <a:pPr algn="r" eaLnBrk="1" hangingPunct="1">
              <a:spcBef>
                <a:spcPct val="50000"/>
              </a:spcBef>
              <a:buFontTx/>
              <a:buNone/>
            </a:pPr>
            <a:r>
              <a:rPr lang="en-GB" altLang="en-US" sz="2800" dirty="0">
                <a:solidFill>
                  <a:srgbClr val="002D73"/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BIBLE VERSE </a:t>
            </a:r>
            <a:r>
              <a:rPr lang="zh-TW" altLang="en-US" sz="2800" b="1" dirty="0">
                <a:solidFill>
                  <a:srgbClr val="002D73"/>
                </a:solidFill>
                <a:latin typeface="Source Sans Pro Semibold" panose="020B0603030403020204" pitchFamily="34" charset="0"/>
                <a:ea typeface="Microsoft JhengHei" panose="020B0604030504040204" pitchFamily="34" charset="-120"/>
                <a:cs typeface="Segoe UI" panose="020B0502040204020203" pitchFamily="34" charset="0"/>
              </a:rPr>
              <a:t>经文</a:t>
            </a:r>
            <a:endParaRPr lang="en-US" altLang="en-US" sz="2800" b="1" dirty="0">
              <a:solidFill>
                <a:srgbClr val="002D73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  <a:cs typeface="Segoe UI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00E8C85-7B20-E8E0-FE06-83104E083FF4}"/>
              </a:ext>
            </a:extLst>
          </p:cNvPr>
          <p:cNvGrpSpPr/>
          <p:nvPr/>
        </p:nvGrpSpPr>
        <p:grpSpPr>
          <a:xfrm>
            <a:off x="-1" y="3033580"/>
            <a:ext cx="12192000" cy="2051604"/>
            <a:chOff x="-1" y="3033580"/>
            <a:chExt cx="12192001" cy="2051604"/>
          </a:xfrm>
        </p:grpSpPr>
        <p:sp>
          <p:nvSpPr>
            <p:cNvPr id="344071" name="Text Box 7"/>
            <p:cNvSpPr txBox="1">
              <a:spLocks noChangeArrowheads="1"/>
            </p:cNvSpPr>
            <p:nvPr/>
          </p:nvSpPr>
          <p:spPr bwMode="auto">
            <a:xfrm>
              <a:off x="-1" y="3033580"/>
              <a:ext cx="5951985" cy="1015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altLang="en-US" sz="6000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English Book</a:t>
              </a:r>
            </a:p>
          </p:txBody>
        </p:sp>
        <p:sp>
          <p:nvSpPr>
            <p:cNvPr id="344072" name="Text Box 8"/>
            <p:cNvSpPr txBox="1">
              <a:spLocks noChangeArrowheads="1"/>
            </p:cNvSpPr>
            <p:nvPr/>
          </p:nvSpPr>
          <p:spPr bwMode="auto">
            <a:xfrm>
              <a:off x="0" y="4069521"/>
              <a:ext cx="5951984" cy="1015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altLang="en-US" sz="6000" b="1" dirty="0">
                  <a:solidFill>
                    <a:srgbClr val="002D73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Chinese Book</a:t>
              </a:r>
            </a:p>
          </p:txBody>
        </p:sp>
        <p:sp>
          <p:nvSpPr>
            <p:cNvPr id="344073" name="Text Box 9"/>
            <p:cNvSpPr txBox="1">
              <a:spLocks noChangeArrowheads="1"/>
            </p:cNvSpPr>
            <p:nvPr/>
          </p:nvSpPr>
          <p:spPr bwMode="auto">
            <a:xfrm>
              <a:off x="6096000" y="3462897"/>
              <a:ext cx="6096000" cy="1015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rIns="0">
              <a:no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7000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Chapter &amp; Verse</a:t>
              </a:r>
            </a:p>
          </p:txBody>
        </p:sp>
      </p:grpSp>
      <p:sp>
        <p:nvSpPr>
          <p:cNvPr id="2" name="Text Box 10">
            <a:extLst>
              <a:ext uri="{FF2B5EF4-FFF2-40B4-BE49-F238E27FC236}">
                <a16:creationId xmlns:a16="http://schemas.microsoft.com/office/drawing/2014/main" id="{A03727F8-2A1B-7304-433D-DFB7BA34A9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336" y="6011996"/>
            <a:ext cx="56886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dirty="0">
                <a:latin typeface="Roboto Light" panose="02000000000000000000" pitchFamily="2" charset="0"/>
                <a:ea typeface="Roboto Light" panose="02000000000000000000" pitchFamily="2" charset="0"/>
              </a:rPr>
              <a:t>Service Type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C3B6EE5-B972-0F30-6E01-55EA7D6703BC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  <a:solidFill>
            <a:srgbClr val="002D73"/>
          </a:solidFill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B7E1353-CBFE-7117-91DA-0434A071127B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grpFill/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CN" altLang="en-US" sz="16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请静音或关闭所有电子设备</a:t>
              </a:r>
              <a:endParaRPr lang="ja-JP" altLang="en-US" sz="1600" b="1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9" name="Picture 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87B44BF-812C-8A15-780B-715C92A9D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grpFill/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A78BA64-F4C3-CEA0-A3D0-F0C2C2C0BC07}"/>
              </a:ext>
            </a:extLst>
          </p:cNvPr>
          <p:cNvGrpSpPr/>
          <p:nvPr/>
        </p:nvGrpSpPr>
        <p:grpSpPr>
          <a:xfrm>
            <a:off x="194526" y="6347922"/>
            <a:ext cx="3885250" cy="340002"/>
            <a:chOff x="3721327" y="389999"/>
            <a:chExt cx="4602268" cy="402749"/>
          </a:xfrm>
        </p:grpSpPr>
        <p:pic>
          <p:nvPicPr>
            <p:cNvPr id="14" name="Picture 13" descr="A blue and black text&#10;&#10;Description automatically generated">
              <a:extLst>
                <a:ext uri="{FF2B5EF4-FFF2-40B4-BE49-F238E27FC236}">
                  <a16:creationId xmlns:a16="http://schemas.microsoft.com/office/drawing/2014/main" id="{23D4ADE7-B288-5365-8315-2233A2889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327" y="389999"/>
              <a:ext cx="3046755" cy="392157"/>
            </a:xfrm>
            <a:prstGeom prst="rect">
              <a:avLst/>
            </a:prstGeom>
          </p:spPr>
        </p:pic>
        <p:pic>
          <p:nvPicPr>
            <p:cNvPr id="15" name="Picture 14" descr="Blue letters on a black background&#10;&#10;Description automatically generated">
              <a:extLst>
                <a:ext uri="{FF2B5EF4-FFF2-40B4-BE49-F238E27FC236}">
                  <a16:creationId xmlns:a16="http://schemas.microsoft.com/office/drawing/2014/main" id="{9CAB85E8-0DFE-7750-E82A-9444AC19DA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1"/>
            <a:stretch/>
          </p:blipFill>
          <p:spPr>
            <a:xfrm>
              <a:off x="6816080" y="390545"/>
              <a:ext cx="1507515" cy="4022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9020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12">
            <a:extLst>
              <a:ext uri="{FF2B5EF4-FFF2-40B4-BE49-F238E27FC236}">
                <a16:creationId xmlns:a16="http://schemas.microsoft.com/office/drawing/2014/main" id="{BEA17A2D-ADBC-44E7-8241-0C2921ADB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54340"/>
            <a:ext cx="12192000" cy="462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GB" altLang="zh-TW" sz="4800" dirty="0">
                <a:latin typeface="Roboto" panose="02000000000000000000" pitchFamily="2" charset="0"/>
                <a:ea typeface="Roboto" panose="02000000000000000000" pitchFamily="2" charset="0"/>
              </a:rPr>
              <a:t>Hymn No.</a:t>
            </a:r>
          </a:p>
        </p:txBody>
      </p:sp>
      <p:sp>
        <p:nvSpPr>
          <p:cNvPr id="7" name="Text Box 12">
            <a:extLst>
              <a:ext uri="{FF2B5EF4-FFF2-40B4-BE49-F238E27FC236}">
                <a16:creationId xmlns:a16="http://schemas.microsoft.com/office/drawing/2014/main" id="{4A814393-22EC-4030-B099-593A4A5B9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1470" y="188640"/>
            <a:ext cx="8449060" cy="596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r>
              <a:rPr lang="en-GB" altLang="en-US" sz="36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HYMNAL</a:t>
            </a:r>
            <a:r>
              <a:rPr lang="en-GB" altLang="en-US" sz="3600" b="1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 </a:t>
            </a:r>
            <a:r>
              <a:rPr lang="ja-JP" altLang="en-US" sz="36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Segoe UI" panose="020B0502040204020203" pitchFamily="34" charset="0"/>
              </a:rPr>
              <a:t>诗颂</a:t>
            </a:r>
            <a:endParaRPr lang="en-GB" altLang="zh-TW" sz="36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Segoe UI" panose="020B0502040204020203" pitchFamily="34" charset="0"/>
            </a:endParaRPr>
          </a:p>
        </p:txBody>
      </p:sp>
      <p:sp>
        <p:nvSpPr>
          <p:cNvPr id="15" name="Text Box 10">
            <a:extLst>
              <a:ext uri="{FF2B5EF4-FFF2-40B4-BE49-F238E27FC236}">
                <a16:creationId xmlns:a16="http://schemas.microsoft.com/office/drawing/2014/main" id="{1796DB7B-86BD-6857-BD8F-4B31BBD41A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336" y="6011996"/>
            <a:ext cx="568863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dirty="0">
                <a:latin typeface="Roboto Light" panose="02000000000000000000" pitchFamily="2" charset="0"/>
                <a:ea typeface="Roboto Light" panose="02000000000000000000" pitchFamily="2" charset="0"/>
              </a:rPr>
              <a:t>Service Type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544C0EF-0C69-C35D-174F-F6B3C0E727D8}"/>
              </a:ext>
            </a:extLst>
          </p:cNvPr>
          <p:cNvCxnSpPr>
            <a:cxnSpLocks/>
          </p:cNvCxnSpPr>
          <p:nvPr/>
        </p:nvCxnSpPr>
        <p:spPr>
          <a:xfrm>
            <a:off x="371364" y="908720"/>
            <a:ext cx="11449272" cy="0"/>
          </a:xfrm>
          <a:prstGeom prst="line">
            <a:avLst/>
          </a:prstGeom>
          <a:ln w="19050">
            <a:solidFill>
              <a:srgbClr val="002D73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5BCA0B0B-98AE-59E1-915A-892F0D493E85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  <a:solidFill>
            <a:srgbClr val="002D73"/>
          </a:solidFill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E8F94B5-C57C-2FD3-B030-399C6EB7ABAD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grpFill/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CN" altLang="en-US" sz="16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请静音或关闭所有电子设备</a:t>
              </a:r>
              <a:endParaRPr lang="ja-JP" altLang="en-US" sz="1600" b="1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5" name="Picture 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CD3F959-C1F4-C385-A2F7-EF95F4987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grpFill/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2F7F2A-8CFF-C6B3-C249-96846497FEA2}"/>
              </a:ext>
            </a:extLst>
          </p:cNvPr>
          <p:cNvGrpSpPr/>
          <p:nvPr/>
        </p:nvGrpSpPr>
        <p:grpSpPr>
          <a:xfrm>
            <a:off x="194526" y="6347922"/>
            <a:ext cx="3885250" cy="340002"/>
            <a:chOff x="3721327" y="389999"/>
            <a:chExt cx="4602268" cy="402749"/>
          </a:xfrm>
        </p:grpSpPr>
        <p:pic>
          <p:nvPicPr>
            <p:cNvPr id="12" name="Picture 11" descr="A blue and black text&#10;&#10;Description automatically generated">
              <a:extLst>
                <a:ext uri="{FF2B5EF4-FFF2-40B4-BE49-F238E27FC236}">
                  <a16:creationId xmlns:a16="http://schemas.microsoft.com/office/drawing/2014/main" id="{C1050335-259E-741B-C518-106E22AB1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327" y="389999"/>
              <a:ext cx="3046755" cy="392157"/>
            </a:xfrm>
            <a:prstGeom prst="rect">
              <a:avLst/>
            </a:prstGeom>
          </p:spPr>
        </p:pic>
        <p:pic>
          <p:nvPicPr>
            <p:cNvPr id="13" name="Picture 12" descr="Blue letters on a black background&#10;&#10;Description automatically generated">
              <a:extLst>
                <a:ext uri="{FF2B5EF4-FFF2-40B4-BE49-F238E27FC236}">
                  <a16:creationId xmlns:a16="http://schemas.microsoft.com/office/drawing/2014/main" id="{B9B99309-FB2F-57C3-912C-CF4271C4DF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1"/>
            <a:stretch/>
          </p:blipFill>
          <p:spPr>
            <a:xfrm>
              <a:off x="6816080" y="390545"/>
              <a:ext cx="1507515" cy="4022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5015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12">
            <a:extLst>
              <a:ext uri="{FF2B5EF4-FFF2-40B4-BE49-F238E27FC236}">
                <a16:creationId xmlns:a16="http://schemas.microsoft.com/office/drawing/2014/main" id="{BEA17A2D-ADBC-44E7-8241-0C2921ADB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908720"/>
            <a:ext cx="12192000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endParaRPr lang="en-GB" altLang="zh-TW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 Box 12">
            <a:extLst>
              <a:ext uri="{FF2B5EF4-FFF2-40B4-BE49-F238E27FC236}">
                <a16:creationId xmlns:a16="http://schemas.microsoft.com/office/drawing/2014/main" id="{4A814393-22EC-4030-B099-593A4A5B9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1470" y="188640"/>
            <a:ext cx="8449060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PRAYER REQUESTS </a:t>
            </a:r>
            <a:r>
              <a:rPr lang="zh-TW" altLang="en-US" sz="28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Segoe UI" panose="020B0502040204020203" pitchFamily="34" charset="0"/>
              </a:rPr>
              <a:t>代祷</a:t>
            </a:r>
            <a:endParaRPr lang="en-GB" altLang="zh-TW" sz="28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Segoe UI" panose="020B05020402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0C5AF74-D45F-93AA-BAFD-966FF0A19540}"/>
              </a:ext>
            </a:extLst>
          </p:cNvPr>
          <p:cNvCxnSpPr>
            <a:cxnSpLocks/>
          </p:cNvCxnSpPr>
          <p:nvPr/>
        </p:nvCxnSpPr>
        <p:spPr>
          <a:xfrm>
            <a:off x="371364" y="779695"/>
            <a:ext cx="11449272" cy="0"/>
          </a:xfrm>
          <a:prstGeom prst="line">
            <a:avLst/>
          </a:prstGeom>
          <a:ln w="19050">
            <a:solidFill>
              <a:srgbClr val="002D73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5F6C5687-CD33-A6A1-A0DA-8DE6F87B2B5A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  <a:solidFill>
            <a:srgbClr val="002D73"/>
          </a:solidFill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6A1E79F-0D9F-0223-4FDD-F9A68520AA54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grpFill/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CN" altLang="en-US" sz="16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请静音或关闭所有电子设备</a:t>
              </a:r>
              <a:endParaRPr lang="ja-JP" altLang="en-US" sz="1600" b="1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5" name="Picture 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44EA96AE-5C19-DFB2-7B46-B9D6CFD264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grpFill/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4C1C037-C5B8-BBA5-35E7-6D4B1378E16A}"/>
              </a:ext>
            </a:extLst>
          </p:cNvPr>
          <p:cNvGrpSpPr/>
          <p:nvPr/>
        </p:nvGrpSpPr>
        <p:grpSpPr>
          <a:xfrm>
            <a:off x="194526" y="6347922"/>
            <a:ext cx="3885250" cy="340002"/>
            <a:chOff x="3721327" y="389999"/>
            <a:chExt cx="4602268" cy="402749"/>
          </a:xfrm>
        </p:grpSpPr>
        <p:pic>
          <p:nvPicPr>
            <p:cNvPr id="12" name="Picture 11" descr="A blue and black text&#10;&#10;Description automatically generated">
              <a:extLst>
                <a:ext uri="{FF2B5EF4-FFF2-40B4-BE49-F238E27FC236}">
                  <a16:creationId xmlns:a16="http://schemas.microsoft.com/office/drawing/2014/main" id="{287FF0C7-180F-14B8-5CF3-413D6C2D3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327" y="389999"/>
              <a:ext cx="3046755" cy="392157"/>
            </a:xfrm>
            <a:prstGeom prst="rect">
              <a:avLst/>
            </a:prstGeom>
          </p:spPr>
        </p:pic>
        <p:pic>
          <p:nvPicPr>
            <p:cNvPr id="13" name="Picture 12" descr="Blue letters on a black background&#10;&#10;Description automatically generated">
              <a:extLst>
                <a:ext uri="{FF2B5EF4-FFF2-40B4-BE49-F238E27FC236}">
                  <a16:creationId xmlns:a16="http://schemas.microsoft.com/office/drawing/2014/main" id="{B685B7D4-6EF4-543A-D441-F809F49821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1"/>
            <a:stretch/>
          </p:blipFill>
          <p:spPr>
            <a:xfrm>
              <a:off x="6816080" y="390545"/>
              <a:ext cx="1507515" cy="40220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12">
            <a:extLst>
              <a:ext uri="{FF2B5EF4-FFF2-40B4-BE49-F238E27FC236}">
                <a16:creationId xmlns:a16="http://schemas.microsoft.com/office/drawing/2014/main" id="{591C97DC-F419-4C94-A84E-E8038EFB7F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76782"/>
            <a:ext cx="12192000" cy="5360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endParaRPr lang="en-GB" altLang="zh-TW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 Box 12">
            <a:extLst>
              <a:ext uri="{FF2B5EF4-FFF2-40B4-BE49-F238E27FC236}">
                <a16:creationId xmlns:a16="http://schemas.microsoft.com/office/drawing/2014/main" id="{977E556A-8801-4241-B610-C5D48A41FA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5493" y="188640"/>
            <a:ext cx="6961014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ANNOUNCEMENTS</a:t>
            </a:r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zh-TW" altLang="en-US" sz="2800" b="1" dirty="0">
                <a:latin typeface="Source Sans Pro" panose="020B0503030403020204" pitchFamily="34" charset="0"/>
                <a:ea typeface="Microsoft JhengHei" panose="020B0604030504040204" pitchFamily="34" charset="-120"/>
              </a:rPr>
              <a:t>布告</a:t>
            </a:r>
            <a:endParaRPr lang="en-GB" altLang="zh-TW" sz="2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4EBCD1-ED31-BE05-65B6-951653243CCF}"/>
              </a:ext>
            </a:extLst>
          </p:cNvPr>
          <p:cNvCxnSpPr>
            <a:cxnSpLocks/>
          </p:cNvCxnSpPr>
          <p:nvPr/>
        </p:nvCxnSpPr>
        <p:spPr>
          <a:xfrm>
            <a:off x="371364" y="779695"/>
            <a:ext cx="11449272" cy="0"/>
          </a:xfrm>
          <a:prstGeom prst="line">
            <a:avLst/>
          </a:prstGeom>
          <a:ln w="19050">
            <a:solidFill>
              <a:srgbClr val="002D73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B9011AB9-798B-3EEF-D4DB-3B6D008A25B8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  <a:solidFill>
            <a:srgbClr val="002D73"/>
          </a:solidFill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6536680-46C7-1F27-4772-238E5283DEF0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grpFill/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CN" altLang="en-US" sz="16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请静音或关闭所有电子设备</a:t>
              </a:r>
              <a:endParaRPr lang="ja-JP" altLang="en-US" sz="1600" b="1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8" name="Picture 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05257657-1A92-9166-BE9F-6CE3263C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grpFill/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8529BCD-B1C8-28DE-FE1D-BC0BA303914A}"/>
              </a:ext>
            </a:extLst>
          </p:cNvPr>
          <p:cNvGrpSpPr/>
          <p:nvPr/>
        </p:nvGrpSpPr>
        <p:grpSpPr>
          <a:xfrm>
            <a:off x="194526" y="6347922"/>
            <a:ext cx="3885250" cy="340002"/>
            <a:chOff x="3721327" y="389999"/>
            <a:chExt cx="4602268" cy="402749"/>
          </a:xfrm>
        </p:grpSpPr>
        <p:pic>
          <p:nvPicPr>
            <p:cNvPr id="10" name="Picture 9" descr="A blue and black text&#10;&#10;Description automatically generated">
              <a:extLst>
                <a:ext uri="{FF2B5EF4-FFF2-40B4-BE49-F238E27FC236}">
                  <a16:creationId xmlns:a16="http://schemas.microsoft.com/office/drawing/2014/main" id="{BDEE250D-C789-E6D9-38A6-FFE72137B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327" y="389999"/>
              <a:ext cx="3046755" cy="392157"/>
            </a:xfrm>
            <a:prstGeom prst="rect">
              <a:avLst/>
            </a:prstGeom>
          </p:spPr>
        </p:pic>
        <p:pic>
          <p:nvPicPr>
            <p:cNvPr id="11" name="Picture 10" descr="Blue letters on a black background&#10;&#10;Description automatically generated">
              <a:extLst>
                <a:ext uri="{FF2B5EF4-FFF2-40B4-BE49-F238E27FC236}">
                  <a16:creationId xmlns:a16="http://schemas.microsoft.com/office/drawing/2014/main" id="{79FEC39D-AD65-4F3E-90D4-BD688C7E55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1"/>
            <a:stretch/>
          </p:blipFill>
          <p:spPr>
            <a:xfrm>
              <a:off x="6816080" y="390545"/>
              <a:ext cx="1507515" cy="4022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0852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2D51502-57FE-8887-4DC6-7A176EDB3285}"/>
              </a:ext>
            </a:extLst>
          </p:cNvPr>
          <p:cNvSpPr txBox="1"/>
          <p:nvPr/>
        </p:nvSpPr>
        <p:spPr>
          <a:xfrm>
            <a:off x="488675" y="1413897"/>
            <a:ext cx="5118640" cy="99514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4400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Hymn No.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4F1879-493F-4201-BC24-C2CC96213270}"/>
              </a:ext>
            </a:extLst>
          </p:cNvPr>
          <p:cNvSpPr txBox="1"/>
          <p:nvPr/>
        </p:nvSpPr>
        <p:spPr>
          <a:xfrm>
            <a:off x="6095999" y="1412776"/>
            <a:ext cx="6095993" cy="588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901149-CE29-414A-E785-70ADD41E8777}"/>
              </a:ext>
            </a:extLst>
          </p:cNvPr>
          <p:cNvSpPr txBox="1"/>
          <p:nvPr/>
        </p:nvSpPr>
        <p:spPr>
          <a:xfrm>
            <a:off x="6095998" y="4194328"/>
            <a:ext cx="6095999" cy="588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</a:p>
        </p:txBody>
      </p:sp>
      <p:sp>
        <p:nvSpPr>
          <p:cNvPr id="13" name="Text Box 12">
            <a:extLst>
              <a:ext uri="{FF2B5EF4-FFF2-40B4-BE49-F238E27FC236}">
                <a16:creationId xmlns:a16="http://schemas.microsoft.com/office/drawing/2014/main" id="{977E556A-8801-4241-B610-C5D48A41FA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795" y="188640"/>
            <a:ext cx="11565574" cy="600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HOLY COMMUNION </a:t>
            </a:r>
            <a:r>
              <a:rPr lang="ja-JP" altLang="en-US" sz="2800" b="1" i="0" dirty="0">
                <a:effectLst/>
                <a:latin typeface="Source Sans Pro" panose="020B0503030403020204" pitchFamily="34" charset="0"/>
                <a:ea typeface="Microsoft JhengHei" panose="020B0604030504040204" pitchFamily="34" charset="-120"/>
              </a:rPr>
              <a:t>圣餐典礼</a:t>
            </a:r>
            <a:endParaRPr lang="en-GB" altLang="zh-TW" sz="2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5D95AD-4773-FC73-1AF7-7F4E685AEB24}"/>
              </a:ext>
            </a:extLst>
          </p:cNvPr>
          <p:cNvSpPr txBox="1"/>
          <p:nvPr/>
        </p:nvSpPr>
        <p:spPr>
          <a:xfrm>
            <a:off x="488682" y="908720"/>
            <a:ext cx="5118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rgbClr val="002D73"/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HYMNS</a:t>
            </a:r>
            <a:r>
              <a:rPr lang="en-GB" sz="3200" b="1" dirty="0">
                <a:solidFill>
                  <a:srgbClr val="002D73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 </a:t>
            </a:r>
            <a:r>
              <a:rPr lang="ja-JP" altLang="en-US" sz="3200" b="1" dirty="0">
                <a:solidFill>
                  <a:srgbClr val="002D73"/>
                </a:solidFill>
                <a:latin typeface="Source Sans Pro" panose="020B0503030403020204" pitchFamily="34" charset="0"/>
                <a:ea typeface="Microsoft JhengHei" panose="020B0604030504040204" pitchFamily="34" charset="-120"/>
                <a:cs typeface="Segoe UI" panose="020B0502040204020203" pitchFamily="34" charset="0"/>
              </a:rPr>
              <a:t>诗</a:t>
            </a:r>
            <a:r>
              <a:rPr lang="en-GB" sz="3200" b="1" dirty="0">
                <a:solidFill>
                  <a:srgbClr val="002D73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20D86B-9412-FFFA-2E86-3E358DE4B992}"/>
              </a:ext>
            </a:extLst>
          </p:cNvPr>
          <p:cNvSpPr txBox="1"/>
          <p:nvPr/>
        </p:nvSpPr>
        <p:spPr>
          <a:xfrm>
            <a:off x="6096000" y="791464"/>
            <a:ext cx="6095999" cy="670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800" b="1" dirty="0">
                <a:solidFill>
                  <a:srgbClr val="002D73"/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BREAD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E06038-3F4F-5E0F-699C-9FFE1D160046}"/>
              </a:ext>
            </a:extLst>
          </p:cNvPr>
          <p:cNvSpPr txBox="1"/>
          <p:nvPr/>
        </p:nvSpPr>
        <p:spPr>
          <a:xfrm>
            <a:off x="6095999" y="3573016"/>
            <a:ext cx="6095992" cy="670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800" b="1" dirty="0">
                <a:solidFill>
                  <a:srgbClr val="002D73"/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CUP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63106D-AA34-3316-F415-E7DE8E87440E}"/>
              </a:ext>
            </a:extLst>
          </p:cNvPr>
          <p:cNvCxnSpPr>
            <a:cxnSpLocks/>
          </p:cNvCxnSpPr>
          <p:nvPr/>
        </p:nvCxnSpPr>
        <p:spPr>
          <a:xfrm>
            <a:off x="6096000" y="1051553"/>
            <a:ext cx="0" cy="5473791"/>
          </a:xfrm>
          <a:prstGeom prst="line">
            <a:avLst/>
          </a:prstGeom>
          <a:ln w="19050">
            <a:solidFill>
              <a:srgbClr val="002D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3BEE3A-5990-3F55-46BF-D0238DFFC428}"/>
              </a:ext>
            </a:extLst>
          </p:cNvPr>
          <p:cNvCxnSpPr>
            <a:cxnSpLocks/>
          </p:cNvCxnSpPr>
          <p:nvPr/>
        </p:nvCxnSpPr>
        <p:spPr>
          <a:xfrm>
            <a:off x="371364" y="779695"/>
            <a:ext cx="11449272" cy="0"/>
          </a:xfrm>
          <a:prstGeom prst="line">
            <a:avLst/>
          </a:prstGeom>
          <a:ln w="19050">
            <a:solidFill>
              <a:srgbClr val="002D73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FFF467-9D84-F1BD-AE57-D4339CC34751}"/>
              </a:ext>
            </a:extLst>
          </p:cNvPr>
          <p:cNvGrpSpPr/>
          <p:nvPr/>
        </p:nvGrpSpPr>
        <p:grpSpPr>
          <a:xfrm>
            <a:off x="194526" y="6347922"/>
            <a:ext cx="3885250" cy="340002"/>
            <a:chOff x="3721327" y="389999"/>
            <a:chExt cx="4602268" cy="402749"/>
          </a:xfrm>
        </p:grpSpPr>
        <p:pic>
          <p:nvPicPr>
            <p:cNvPr id="12" name="Picture 11" descr="A blue and black text&#10;&#10;Description automatically generated">
              <a:extLst>
                <a:ext uri="{FF2B5EF4-FFF2-40B4-BE49-F238E27FC236}">
                  <a16:creationId xmlns:a16="http://schemas.microsoft.com/office/drawing/2014/main" id="{4FD92519-12B4-728E-0D69-33E986DE7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327" y="389999"/>
              <a:ext cx="3046755" cy="392157"/>
            </a:xfrm>
            <a:prstGeom prst="rect">
              <a:avLst/>
            </a:prstGeom>
          </p:spPr>
        </p:pic>
        <p:pic>
          <p:nvPicPr>
            <p:cNvPr id="14" name="Picture 13" descr="Blue letters on a black background&#10;&#10;Description automatically generated">
              <a:extLst>
                <a:ext uri="{FF2B5EF4-FFF2-40B4-BE49-F238E27FC236}">
                  <a16:creationId xmlns:a16="http://schemas.microsoft.com/office/drawing/2014/main" id="{7BB43D7E-BBED-0092-5F86-8882EE12E4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1"/>
            <a:stretch/>
          </p:blipFill>
          <p:spPr>
            <a:xfrm>
              <a:off x="6816080" y="390545"/>
              <a:ext cx="1507515" cy="4022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9517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1" y="188640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Segoe UI" panose="020B0502040204020203" pitchFamily="34" charset="0"/>
              </a:rPr>
              <a:t>How do I pray? </a:t>
            </a:r>
            <a:r>
              <a:rPr lang="ja-JP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egoe UI" panose="020B0502040204020203" pitchFamily="34" charset="0"/>
              </a:rPr>
              <a:t>我如何祷告</a:t>
            </a:r>
            <a:r>
              <a:rPr lang="en-US" altLang="ja-JP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egoe UI" panose="020B0502040204020203" pitchFamily="34" charset="0"/>
              </a:rPr>
              <a:t>?</a:t>
            </a:r>
            <a:endParaRPr lang="en-GB" sz="3600" b="1" dirty="0">
              <a:solidFill>
                <a:schemeClr val="tx1">
                  <a:lumMod val="85000"/>
                  <a:lumOff val="1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5016D5-86EA-E742-B39A-4D64FDB8E053}"/>
              </a:ext>
            </a:extLst>
          </p:cNvPr>
          <p:cNvSpPr txBox="1"/>
          <p:nvPr/>
        </p:nvSpPr>
        <p:spPr>
          <a:xfrm>
            <a:off x="335358" y="1268760"/>
            <a:ext cx="5760640" cy="433452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l">
              <a:spcBef>
                <a:spcPts val="1000"/>
              </a:spcBef>
            </a:pPr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Kneel with humility.</a:t>
            </a:r>
          </a:p>
          <a:p>
            <a:pPr algn="l">
              <a:spcBef>
                <a:spcPts val="1000"/>
              </a:spcBef>
            </a:pPr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Close your eyes to concentrate.</a:t>
            </a:r>
          </a:p>
          <a:p>
            <a:pPr algn="l">
              <a:spcBef>
                <a:spcPts val="1000"/>
              </a:spcBef>
            </a:pPr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Begin by saying, </a:t>
            </a:r>
            <a:r>
              <a:rPr lang="en-GB" sz="2600" b="1" i="1" dirty="0">
                <a:solidFill>
                  <a:srgbClr val="002D7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“In the name of the Lord Jesus Christ I pray.”</a:t>
            </a:r>
            <a:endParaRPr lang="en-GB" sz="2600" b="1" i="0" dirty="0">
              <a:solidFill>
                <a:srgbClr val="002D73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>
              <a:spcBef>
                <a:spcPts val="1000"/>
              </a:spcBef>
            </a:pPr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Praise the Lord by saying, </a:t>
            </a:r>
            <a:r>
              <a:rPr lang="en-GB" sz="2600" b="1" i="1" dirty="0">
                <a:solidFill>
                  <a:srgbClr val="002D7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“Hallelujah!”</a:t>
            </a:r>
            <a:endParaRPr lang="en-GB" sz="2600" b="1" i="0" dirty="0">
              <a:solidFill>
                <a:srgbClr val="002D73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>
              <a:spcBef>
                <a:spcPts val="1000"/>
              </a:spcBef>
            </a:pPr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Spend time to speak with God from your heart and ask Him to fill you with the Holy Spirit.</a:t>
            </a:r>
          </a:p>
          <a:p>
            <a:pPr algn="l">
              <a:spcBef>
                <a:spcPts val="1000"/>
              </a:spcBef>
            </a:pPr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Conclude your prayer with, </a:t>
            </a:r>
            <a:r>
              <a:rPr lang="en-GB" sz="2600" b="1" i="1" dirty="0">
                <a:solidFill>
                  <a:srgbClr val="002D7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“Amen.”</a:t>
            </a:r>
            <a:endParaRPr lang="en-GB" sz="2600" b="1" i="0" dirty="0">
              <a:solidFill>
                <a:srgbClr val="002D73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04AB72-B659-2754-2040-B5F198104EBB}"/>
              </a:ext>
            </a:extLst>
          </p:cNvPr>
          <p:cNvSpPr txBox="1"/>
          <p:nvPr/>
        </p:nvSpPr>
        <p:spPr>
          <a:xfrm>
            <a:off x="6168009" y="1268760"/>
            <a:ext cx="6023991" cy="4372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>
              <a:spcBef>
                <a:spcPts val="1300"/>
              </a:spcBef>
            </a:pPr>
            <a:r>
              <a:rPr lang="zh-CN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虔诚地跪下</a:t>
            </a:r>
          </a:p>
          <a:p>
            <a:pPr algn="l">
              <a:spcBef>
                <a:spcPts val="1300"/>
              </a:spcBef>
            </a:pPr>
            <a:r>
              <a:rPr lang="zh-CN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闭上眼睛专心预备</a:t>
            </a:r>
          </a:p>
          <a:p>
            <a:pPr algn="l">
              <a:spcBef>
                <a:spcPts val="1300"/>
              </a:spcBef>
            </a:pPr>
            <a:r>
              <a:rPr lang="zh-CN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先念</a:t>
            </a:r>
            <a:r>
              <a:rPr lang="en-US" altLang="zh-CN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lang="en-US" altLang="zh-CN" sz="3200" b="1" i="0" dirty="0">
                <a:solidFill>
                  <a:srgbClr val="002D7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“</a:t>
            </a:r>
            <a:r>
              <a:rPr lang="zh-CN" altLang="en-US" sz="3200" b="1" i="0" dirty="0">
                <a:solidFill>
                  <a:srgbClr val="002D7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奉主耶稣圣名祷告”</a:t>
            </a:r>
          </a:p>
          <a:p>
            <a:pPr algn="l">
              <a:spcBef>
                <a:spcPts val="1300"/>
              </a:spcBef>
            </a:pPr>
            <a:r>
              <a:rPr lang="zh-CN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重复念</a:t>
            </a:r>
            <a:r>
              <a:rPr lang="en-US" altLang="zh-CN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lang="en-US" altLang="zh-CN" sz="3200" b="1" i="0" dirty="0">
                <a:solidFill>
                  <a:srgbClr val="002D7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“</a:t>
            </a:r>
            <a:r>
              <a:rPr lang="zh-CN" altLang="en-US" sz="3200" b="1" i="0" dirty="0">
                <a:solidFill>
                  <a:srgbClr val="002D7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哈利路亚</a:t>
            </a:r>
            <a:r>
              <a:rPr lang="en-US" altLang="zh-CN" sz="3200" b="1" i="0" dirty="0">
                <a:solidFill>
                  <a:srgbClr val="002D7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lang="zh-CN" altLang="en-US" sz="3200" b="1" i="0" dirty="0">
                <a:solidFill>
                  <a:srgbClr val="002D7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赞美主耶稣”</a:t>
            </a:r>
          </a:p>
          <a:p>
            <a:pPr algn="l">
              <a:spcBef>
                <a:spcPts val="1300"/>
              </a:spcBef>
            </a:pPr>
            <a:r>
              <a:rPr lang="zh-CN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您也可以将您的需要告诉神</a:t>
            </a:r>
            <a:r>
              <a:rPr lang="en-US" altLang="zh-CN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lang="zh-CN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并祈求祂赏赐您圣灵</a:t>
            </a:r>
          </a:p>
          <a:p>
            <a:pPr algn="l">
              <a:spcBef>
                <a:spcPts val="1300"/>
              </a:spcBef>
            </a:pPr>
            <a:r>
              <a:rPr lang="zh-CN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最后以 </a:t>
            </a:r>
            <a:r>
              <a:rPr lang="zh-CN" altLang="en-US" sz="3200" b="1" i="0" dirty="0">
                <a:solidFill>
                  <a:srgbClr val="002D7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“阿们</a:t>
            </a:r>
            <a:r>
              <a:rPr lang="en-US" altLang="zh-CN" sz="3200" b="1" i="0" dirty="0">
                <a:solidFill>
                  <a:srgbClr val="002D73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!” </a:t>
            </a:r>
            <a:r>
              <a:rPr lang="zh-CN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结束祷告</a:t>
            </a:r>
            <a:endParaRPr lang="en-GB" sz="3200" i="0" dirty="0"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7A1ED19-9EAE-46BB-2964-AEB5C870521D}"/>
              </a:ext>
            </a:extLst>
          </p:cNvPr>
          <p:cNvCxnSpPr>
            <a:cxnSpLocks/>
          </p:cNvCxnSpPr>
          <p:nvPr/>
        </p:nvCxnSpPr>
        <p:spPr>
          <a:xfrm>
            <a:off x="294302" y="908720"/>
            <a:ext cx="11603397" cy="0"/>
          </a:xfrm>
          <a:prstGeom prst="line">
            <a:avLst/>
          </a:prstGeom>
          <a:ln w="19050">
            <a:solidFill>
              <a:srgbClr val="002D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2CEC43C3-0008-9ABB-03CB-9D577B58A1E1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  <a:solidFill>
            <a:srgbClr val="002D73"/>
          </a:solidFill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520127B-7F44-CC98-7D2A-DBFCFE72FD31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grpFill/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CN" altLang="en-US" sz="1600" b="1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请静音或关闭所有电子设备</a:t>
              </a:r>
              <a:endParaRPr lang="ja-JP" altLang="en-US" sz="1600" b="1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15" name="Picture 1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7D35DFB-481C-870F-CFBD-85D61BC88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grpFill/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A31CABC-0FFD-0A72-167D-1DC38BBC8823}"/>
              </a:ext>
            </a:extLst>
          </p:cNvPr>
          <p:cNvGrpSpPr/>
          <p:nvPr/>
        </p:nvGrpSpPr>
        <p:grpSpPr>
          <a:xfrm>
            <a:off x="194526" y="6347922"/>
            <a:ext cx="3885250" cy="340002"/>
            <a:chOff x="3721327" y="389999"/>
            <a:chExt cx="4602268" cy="402749"/>
          </a:xfrm>
        </p:grpSpPr>
        <p:pic>
          <p:nvPicPr>
            <p:cNvPr id="8" name="Picture 7" descr="A blue and black text&#10;&#10;Description automatically generated">
              <a:extLst>
                <a:ext uri="{FF2B5EF4-FFF2-40B4-BE49-F238E27FC236}">
                  <a16:creationId xmlns:a16="http://schemas.microsoft.com/office/drawing/2014/main" id="{30FB5EFE-E21F-B4DD-6A47-525B075F3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1327" y="389999"/>
              <a:ext cx="3046755" cy="392157"/>
            </a:xfrm>
            <a:prstGeom prst="rect">
              <a:avLst/>
            </a:prstGeom>
          </p:spPr>
        </p:pic>
        <p:pic>
          <p:nvPicPr>
            <p:cNvPr id="10" name="Picture 9" descr="Blue letters on a black background&#10;&#10;Description automatically generated">
              <a:extLst>
                <a:ext uri="{FF2B5EF4-FFF2-40B4-BE49-F238E27FC236}">
                  <a16:creationId xmlns:a16="http://schemas.microsoft.com/office/drawing/2014/main" id="{60D8E65C-DCFB-2C10-59AA-D283CA6337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181"/>
            <a:stretch/>
          </p:blipFill>
          <p:spPr>
            <a:xfrm>
              <a:off x="6816080" y="390545"/>
              <a:ext cx="1507515" cy="4022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70436884"/>
      </p:ext>
    </p:extLst>
  </p:cSld>
  <p:clrMapOvr>
    <a:masterClrMapping/>
  </p:clrMapOvr>
</p:sld>
</file>

<file path=ppt/theme/theme1.xml><?xml version="1.0" encoding="utf-8"?>
<a:theme xmlns:a="http://schemas.openxmlformats.org/drawingml/2006/main" name="Saturday Service Templat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1338</TotalTime>
  <Words>539</Words>
  <Application>Microsoft Office PowerPoint</Application>
  <PresentationFormat>Widescreen</PresentationFormat>
  <Paragraphs>102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Roboto Medium</vt:lpstr>
      <vt:lpstr>Calibri Light</vt:lpstr>
      <vt:lpstr>Source Sans Pro Semibold</vt:lpstr>
      <vt:lpstr>Calibri</vt:lpstr>
      <vt:lpstr>Source Sans Pro</vt:lpstr>
      <vt:lpstr>Microsoft JhengHei</vt:lpstr>
      <vt:lpstr>Roboto Light</vt:lpstr>
      <vt:lpstr>Roboto</vt:lpstr>
      <vt:lpstr>Arial</vt:lpstr>
      <vt:lpstr>Saturday Service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Leicester TJC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Church</dc:creator>
  <cp:lastModifiedBy>Caleb Chan</cp:lastModifiedBy>
  <cp:revision>569</cp:revision>
  <dcterms:created xsi:type="dcterms:W3CDTF">2004-10-30T13:20:40Z</dcterms:created>
  <dcterms:modified xsi:type="dcterms:W3CDTF">2024-01-25T15:14:22Z</dcterms:modified>
</cp:coreProperties>
</file>

<file path=docProps/thumbnail.jpeg>
</file>